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1" r:id="rId3"/>
    <p:sldId id="262" r:id="rId4"/>
    <p:sldId id="263" r:id="rId5"/>
    <p:sldId id="257" r:id="rId6"/>
    <p:sldId id="265" r:id="rId7"/>
    <p:sldId id="264" r:id="rId8"/>
    <p:sldId id="272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74" r:id="rId17"/>
    <p:sldId id="275" r:id="rId18"/>
    <p:sldId id="276" r:id="rId19"/>
    <p:sldId id="284" r:id="rId20"/>
    <p:sldId id="285" r:id="rId21"/>
    <p:sldId id="291" r:id="rId22"/>
    <p:sldId id="286" r:id="rId23"/>
    <p:sldId id="292" r:id="rId24"/>
    <p:sldId id="287" r:id="rId25"/>
    <p:sldId id="293" r:id="rId26"/>
    <p:sldId id="294" r:id="rId27"/>
    <p:sldId id="289" r:id="rId28"/>
    <p:sldId id="299" r:id="rId29"/>
    <p:sldId id="290" r:id="rId30"/>
    <p:sldId id="295" r:id="rId31"/>
    <p:sldId id="296" r:id="rId32"/>
    <p:sldId id="298" r:id="rId33"/>
    <p:sldId id="297" r:id="rId34"/>
    <p:sldId id="301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7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8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8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680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03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9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7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9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2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4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3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8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5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4B54-AB69-43F6-878A-FEE9021C9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286" y="769829"/>
            <a:ext cx="8689976" cy="2509213"/>
          </a:xfrm>
        </p:spPr>
        <p:txBody>
          <a:bodyPr/>
          <a:lstStyle/>
          <a:p>
            <a:r>
              <a:rPr lang="en-US" dirty="0"/>
              <a:t>Library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ACD7C-C33E-4AE2-BD68-FA2B0C82A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09998"/>
            <a:ext cx="8689976" cy="1447801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Directed by : Dr\ Yasmein Abdelmohsen</a:t>
            </a:r>
          </a:p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Made by :Afnan Mohamed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677C6-EB84-44FF-A538-79223DAB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" y="-1"/>
            <a:ext cx="11701670" cy="1775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7C528-E701-4C63-86D8-4B375C11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" y="5194509"/>
            <a:ext cx="3445565" cy="16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909A-275A-4276-9EB1-91E37E76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Student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651ED-41B5-4C2F-ADBC-C111EED68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9843" y="2358887"/>
            <a:ext cx="11039061" cy="2888974"/>
          </a:xfrm>
        </p:spPr>
      </p:pic>
    </p:spTree>
    <p:extLst>
      <p:ext uri="{BB962C8B-B14F-4D97-AF65-F5344CB8AC3E}">
        <p14:creationId xmlns:p14="http://schemas.microsoft.com/office/powerpoint/2010/main" val="230670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909A-275A-4276-9EB1-91E37E76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Abadi" panose="020B0604020104020204" pitchFamily="34" charset="0"/>
              </a:rPr>
              <a:t>Authors Table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35B2-E97C-482C-AFA0-D0F7D27549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20417" y="2637183"/>
            <a:ext cx="9939131" cy="2623930"/>
          </a:xfrm>
        </p:spPr>
      </p:pic>
    </p:spTree>
    <p:extLst>
      <p:ext uri="{BB962C8B-B14F-4D97-AF65-F5344CB8AC3E}">
        <p14:creationId xmlns:p14="http://schemas.microsoft.com/office/powerpoint/2010/main" val="245806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909A-275A-4276-9EB1-91E37E76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Abadi" panose="020B0604020104020204" pitchFamily="34" charset="0"/>
              </a:rPr>
              <a:t>Category Table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C8E16-AD01-4964-8691-069DAF606B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60175" y="2547584"/>
            <a:ext cx="9634330" cy="2581007"/>
          </a:xfrm>
        </p:spPr>
      </p:pic>
    </p:spTree>
    <p:extLst>
      <p:ext uri="{BB962C8B-B14F-4D97-AF65-F5344CB8AC3E}">
        <p14:creationId xmlns:p14="http://schemas.microsoft.com/office/powerpoint/2010/main" val="80692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5214-5FF0-44B9-9B93-3B7222FB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Abadi" panose="020B0604020104020204" pitchFamily="34" charset="0"/>
              </a:rPr>
              <a:t>Issued Book </a:t>
            </a:r>
            <a:r>
              <a:rPr lang="en-US" cap="none" dirty="0">
                <a:latin typeface="Abadi" panose="020B0604020104020204" pitchFamily="34" charset="0"/>
              </a:rPr>
              <a:t>D</a:t>
            </a:r>
            <a:r>
              <a:rPr lang="en-US" sz="3600" cap="none" dirty="0">
                <a:latin typeface="Abadi" panose="020B0604020104020204" pitchFamily="34" charset="0"/>
              </a:rPr>
              <a:t>etails </a:t>
            </a:r>
            <a:r>
              <a:rPr lang="en-US" cap="none" dirty="0">
                <a:latin typeface="Abadi" panose="020B0604020104020204" pitchFamily="34" charset="0"/>
              </a:rPr>
              <a:t>T</a:t>
            </a:r>
            <a:r>
              <a:rPr lang="en-US" sz="3600" cap="none" dirty="0">
                <a:latin typeface="Abadi" panose="020B0604020104020204" pitchFamily="34" charset="0"/>
              </a:rPr>
              <a:t>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209BA-9342-4997-A927-48A1CF289F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2345635"/>
            <a:ext cx="10257808" cy="3017193"/>
          </a:xfrm>
        </p:spPr>
      </p:pic>
    </p:spTree>
    <p:extLst>
      <p:ext uri="{BB962C8B-B14F-4D97-AF65-F5344CB8AC3E}">
        <p14:creationId xmlns:p14="http://schemas.microsoft.com/office/powerpoint/2010/main" val="120808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BE8F-DD14-410C-988F-8B2B134C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Book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25A46-EF39-4665-9E61-AB713BDAD3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5617" y="2584174"/>
            <a:ext cx="10614991" cy="2059133"/>
          </a:xfrm>
        </p:spPr>
      </p:pic>
    </p:spTree>
    <p:extLst>
      <p:ext uri="{BB962C8B-B14F-4D97-AF65-F5344CB8AC3E}">
        <p14:creationId xmlns:p14="http://schemas.microsoft.com/office/powerpoint/2010/main" val="10047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774-E5C5-4D26-A9A7-5C61B9D97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513" y="1128506"/>
            <a:ext cx="8784466" cy="2794137"/>
          </a:xfrm>
        </p:spPr>
        <p:txBody>
          <a:bodyPr>
            <a:normAutofit/>
          </a:bodyPr>
          <a:lstStyle/>
          <a:p>
            <a:r>
              <a:rPr lang="en-US" sz="6000" cap="none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22075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68712"/>
            <a:ext cx="10893287" cy="1596177"/>
          </a:xfrm>
        </p:spPr>
        <p:txBody>
          <a:bodyPr/>
          <a:lstStyle/>
          <a:p>
            <a:r>
              <a:rPr lang="en-US" cap="none" dirty="0"/>
              <a:t>Admin Login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6719B6-7290-4D7C-931C-671D558A21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26436" y="1864889"/>
            <a:ext cx="9713842" cy="4284120"/>
          </a:xfrm>
        </p:spPr>
      </p:pic>
    </p:spTree>
    <p:extLst>
      <p:ext uri="{BB962C8B-B14F-4D97-AF65-F5344CB8AC3E}">
        <p14:creationId xmlns:p14="http://schemas.microsoft.com/office/powerpoint/2010/main" val="214766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23" y="101682"/>
            <a:ext cx="10364451" cy="1596177"/>
          </a:xfrm>
        </p:spPr>
        <p:txBody>
          <a:bodyPr/>
          <a:lstStyle/>
          <a:p>
            <a:r>
              <a:rPr lang="en-US" cap="none" dirty="0"/>
              <a:t>Admin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93B5B6-70BB-4C4B-8943-5A66C3691F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3791" y="1697859"/>
            <a:ext cx="9766852" cy="4586338"/>
          </a:xfrm>
        </p:spPr>
      </p:pic>
    </p:spTree>
    <p:extLst>
      <p:ext uri="{BB962C8B-B14F-4D97-AF65-F5344CB8AC3E}">
        <p14:creationId xmlns:p14="http://schemas.microsoft.com/office/powerpoint/2010/main" val="36466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Admin-Add Category Page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8B5367-BED3-438A-80CB-0DA7A60A17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5890" y="1732666"/>
            <a:ext cx="9540219" cy="4376586"/>
          </a:xfrm>
        </p:spPr>
      </p:pic>
    </p:spTree>
    <p:extLst>
      <p:ext uri="{BB962C8B-B14F-4D97-AF65-F5344CB8AC3E}">
        <p14:creationId xmlns:p14="http://schemas.microsoft.com/office/powerpoint/2010/main" val="346244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Admin-Manage Category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521F7A-8D17-4063-A5B8-1C3099B3DA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6678" y="1864889"/>
            <a:ext cx="10071651" cy="4257615"/>
          </a:xfrm>
        </p:spPr>
      </p:pic>
    </p:spTree>
    <p:extLst>
      <p:ext uri="{BB962C8B-B14F-4D97-AF65-F5344CB8AC3E}">
        <p14:creationId xmlns:p14="http://schemas.microsoft.com/office/powerpoint/2010/main" val="297006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990-32C3-418A-9EB1-A9E798A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1013"/>
          </a:xfrm>
        </p:spPr>
        <p:txBody>
          <a:bodyPr/>
          <a:lstStyle/>
          <a:p>
            <a:r>
              <a:rPr lang="en-US" cap="none" dirty="0"/>
              <a:t>Library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3F09-8B59-4B03-9F72-16108D6C2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2372140"/>
            <a:ext cx="10363826" cy="3048000"/>
          </a:xfrm>
        </p:spPr>
        <p:txBody>
          <a:bodyPr/>
          <a:lstStyle/>
          <a:p>
            <a:r>
              <a:rPr lang="en-US" sz="2400" cap="none" dirty="0">
                <a:latin typeface="Abadi" panose="020B0604020104020204" pitchFamily="34" charset="0"/>
              </a:rPr>
              <a:t>My project is a simple online library systems.</a:t>
            </a:r>
          </a:p>
          <a:p>
            <a:r>
              <a:rPr lang="en-US" sz="2400" cap="none" dirty="0">
                <a:latin typeface="Abadi" panose="020B0604020104020204" pitchFamily="34" charset="0"/>
              </a:rPr>
              <a:t>It contain : Admin user and Student user.</a:t>
            </a:r>
          </a:p>
          <a:p>
            <a:r>
              <a:rPr lang="en-US" sz="2400" cap="none" dirty="0">
                <a:latin typeface="Abadi" panose="020B0604020104020204" pitchFamily="34" charset="0"/>
              </a:rPr>
              <a:t>To complete this project I used HTML , CSS , </a:t>
            </a: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ajax , jQuery, JavaScript, php and </a:t>
            </a:r>
            <a:r>
              <a:rPr lang="en-US" sz="2400" b="0" i="0" cap="none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mysql</a:t>
            </a: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endParaRPr lang="en-US" cap="non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51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Admin-Add Author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43FB6-996B-4A12-B523-8CCB4E89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1769332"/>
            <a:ext cx="9688971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Admin-Manage Author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65B61-B8EF-409F-9C65-5E638A5973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149" y="1864889"/>
            <a:ext cx="9820500" cy="4212354"/>
          </a:xfrm>
        </p:spPr>
      </p:pic>
    </p:spTree>
    <p:extLst>
      <p:ext uri="{BB962C8B-B14F-4D97-AF65-F5344CB8AC3E}">
        <p14:creationId xmlns:p14="http://schemas.microsoft.com/office/powerpoint/2010/main" val="6545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Admin-Add Books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D68C86-D972-4828-A2DA-98901F8B82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7785" y="1969477"/>
            <a:ext cx="9045525" cy="4023360"/>
          </a:xfrm>
        </p:spPr>
      </p:pic>
    </p:spTree>
    <p:extLst>
      <p:ext uri="{BB962C8B-B14F-4D97-AF65-F5344CB8AC3E}">
        <p14:creationId xmlns:p14="http://schemas.microsoft.com/office/powerpoint/2010/main" val="239922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Admin-Manage Books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05C96-D0E3-4FCD-94F7-81DB73056C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81687" y="1864889"/>
            <a:ext cx="10095914" cy="4395234"/>
          </a:xfrm>
        </p:spPr>
      </p:pic>
    </p:spTree>
    <p:extLst>
      <p:ext uri="{BB962C8B-B14F-4D97-AF65-F5344CB8AC3E}">
        <p14:creationId xmlns:p14="http://schemas.microsoft.com/office/powerpoint/2010/main" val="24940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Admin-Add Issue Book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A55F64-F638-4451-BB55-EE49FC64B3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3763" y="1864889"/>
            <a:ext cx="9724473" cy="4198286"/>
          </a:xfrm>
        </p:spPr>
      </p:pic>
    </p:spTree>
    <p:extLst>
      <p:ext uri="{BB962C8B-B14F-4D97-AF65-F5344CB8AC3E}">
        <p14:creationId xmlns:p14="http://schemas.microsoft.com/office/powerpoint/2010/main" val="187586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Admin-Manage Issue Book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566C96-600F-47CD-873B-CC7FBB723F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07165" y="1864889"/>
            <a:ext cx="9853093" cy="4337128"/>
          </a:xfrm>
        </p:spPr>
      </p:pic>
    </p:spTree>
    <p:extLst>
      <p:ext uri="{BB962C8B-B14F-4D97-AF65-F5344CB8AC3E}">
        <p14:creationId xmlns:p14="http://schemas.microsoft.com/office/powerpoint/2010/main" val="22136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Admin-Manage Reg Student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0D17E9-26F8-41A2-995C-8E950B7BE3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0386" y="1696278"/>
            <a:ext cx="10364450" cy="4253947"/>
          </a:xfrm>
        </p:spPr>
      </p:pic>
    </p:spTree>
    <p:extLst>
      <p:ext uri="{BB962C8B-B14F-4D97-AF65-F5344CB8AC3E}">
        <p14:creationId xmlns:p14="http://schemas.microsoft.com/office/powerpoint/2010/main" val="426631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Admin-Change Password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6B04E5-E355-4C86-B79D-A89DE8DD66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6678" y="1974574"/>
            <a:ext cx="9833113" cy="4134677"/>
          </a:xfrm>
        </p:spPr>
      </p:pic>
    </p:spTree>
    <p:extLst>
      <p:ext uri="{BB962C8B-B14F-4D97-AF65-F5344CB8AC3E}">
        <p14:creationId xmlns:p14="http://schemas.microsoft.com/office/powerpoint/2010/main" val="3543436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 Sign up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A288B8-7AD9-491F-9E59-5F5587B570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58939" y="1639602"/>
            <a:ext cx="9872869" cy="4562415"/>
          </a:xfrm>
        </p:spPr>
      </p:pic>
    </p:spTree>
    <p:extLst>
      <p:ext uri="{BB962C8B-B14F-4D97-AF65-F5344CB8AC3E}">
        <p14:creationId xmlns:p14="http://schemas.microsoft.com/office/powerpoint/2010/main" val="3512769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 Login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8EAED7-8520-481A-B659-437540B226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17984" y="1864889"/>
            <a:ext cx="9541564" cy="4178102"/>
          </a:xfrm>
        </p:spPr>
      </p:pic>
    </p:spTree>
    <p:extLst>
      <p:ext uri="{BB962C8B-B14F-4D97-AF65-F5344CB8AC3E}">
        <p14:creationId xmlns:p14="http://schemas.microsoft.com/office/powerpoint/2010/main" val="324805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990-32C3-418A-9EB1-A9E798A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28" y="0"/>
            <a:ext cx="10364451" cy="1554840"/>
          </a:xfrm>
        </p:spPr>
        <p:txBody>
          <a:bodyPr/>
          <a:lstStyle/>
          <a:p>
            <a:r>
              <a:rPr lang="en-US" cap="none" dirty="0"/>
              <a:t>Admin User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3F09-8B59-4B03-9F72-16108D6C2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37252"/>
            <a:ext cx="10363826" cy="4929809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dashboard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add/update/ delete category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add/update/ delete author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add/update/ delete books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issue a new book to student and also update the details when student return book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search student by using their student ID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also view student details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cap="none" dirty="0">
                <a:solidFill>
                  <a:srgbClr val="000000"/>
                </a:solidFill>
                <a:effectLst/>
                <a:latin typeface="Roboto Slab"/>
              </a:rPr>
              <a:t>Admin can change own password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  <a:latin typeface="Roboto Slab"/>
              </a:rPr>
              <a:t>Admin enter : admin -- admin</a:t>
            </a:r>
            <a:endParaRPr lang="en-US" b="0" i="0" cap="none" dirty="0">
              <a:solidFill>
                <a:srgbClr val="000000"/>
              </a:solidFill>
              <a:effectLst/>
              <a:latin typeface="Roboto Slab"/>
            </a:endParaRPr>
          </a:p>
          <a:p>
            <a:pPr marL="0" indent="0"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68062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64CB2-ABA2-473B-99E7-ECCF99C5A2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3184" y="1577009"/>
            <a:ext cx="10045146" cy="4558748"/>
          </a:xfrm>
        </p:spPr>
      </p:pic>
    </p:spTree>
    <p:extLst>
      <p:ext uri="{BB962C8B-B14F-4D97-AF65-F5344CB8AC3E}">
        <p14:creationId xmlns:p14="http://schemas.microsoft.com/office/powerpoint/2010/main" val="19679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Student-Update Profile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765C7-2F12-4316-BF51-D1901E3106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2800" y="1630017"/>
            <a:ext cx="10045148" cy="4479235"/>
          </a:xfrm>
        </p:spPr>
      </p:pic>
    </p:spTree>
    <p:extLst>
      <p:ext uri="{BB962C8B-B14F-4D97-AF65-F5344CB8AC3E}">
        <p14:creationId xmlns:p14="http://schemas.microsoft.com/office/powerpoint/2010/main" val="2759033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Student-Change Password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FDEE6F-A1F6-4DB2-B4A3-FA6594AE5C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6157" y="1864889"/>
            <a:ext cx="10258434" cy="4323876"/>
          </a:xfrm>
        </p:spPr>
      </p:pic>
    </p:spTree>
    <p:extLst>
      <p:ext uri="{BB962C8B-B14F-4D97-AF65-F5344CB8AC3E}">
        <p14:creationId xmlns:p14="http://schemas.microsoft.com/office/powerpoint/2010/main" val="211970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1F5-3229-4890-B5A7-64A3658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Student-Manage Issued Book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D8586-E006-4E09-9B55-60A2450FBE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149" y="2027583"/>
            <a:ext cx="10364451" cy="3962400"/>
          </a:xfrm>
        </p:spPr>
      </p:pic>
    </p:spTree>
    <p:extLst>
      <p:ext uri="{BB962C8B-B14F-4D97-AF65-F5344CB8AC3E}">
        <p14:creationId xmlns:p14="http://schemas.microsoft.com/office/powerpoint/2010/main" val="1323713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BD9C-CBFC-4600-AB36-38830443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56" y="0"/>
            <a:ext cx="10364451" cy="1596177"/>
          </a:xfrm>
        </p:spPr>
        <p:txBody>
          <a:bodyPr/>
          <a:lstStyle/>
          <a:p>
            <a:r>
              <a:rPr lang="en-US" cap="none" dirty="0"/>
              <a:t>Video For Website</a:t>
            </a:r>
          </a:p>
        </p:txBody>
      </p:sp>
      <p:pic>
        <p:nvPicPr>
          <p:cNvPr id="4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4E29C444-0C6F-4D26-83F1-063A97A0173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468" y="1406769"/>
            <a:ext cx="9973994" cy="4586068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873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4B54-AB69-43F6-878A-FEE9021C9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043" y="850209"/>
            <a:ext cx="10137913" cy="3947077"/>
          </a:xfrm>
        </p:spPr>
        <p:txBody>
          <a:bodyPr/>
          <a:lstStyle/>
          <a:p>
            <a:r>
              <a:rPr lang="en-US" cap="none" dirty="0"/>
              <a:t>Thanks For </a:t>
            </a:r>
            <a:r>
              <a:rPr lang="en-US" cap="none" dirty="0" err="1"/>
              <a:t>Yat</a:t>
            </a:r>
            <a:r>
              <a:rPr lang="en-US" cap="none" dirty="0"/>
              <a:t> Center</a:t>
            </a:r>
            <a:br>
              <a:rPr lang="en-US" cap="none" dirty="0"/>
            </a:br>
            <a:r>
              <a:rPr lang="en-US" cap="none" dirty="0"/>
              <a:t>And Special Thanks For:</a:t>
            </a:r>
            <a:br>
              <a:rPr lang="en-US" cap="none" dirty="0"/>
            </a:br>
            <a:r>
              <a:rPr lang="en-US" cap="none" dirty="0"/>
              <a:t> Dr\ Yasmein Abdelmohsen </a:t>
            </a:r>
          </a:p>
        </p:txBody>
      </p:sp>
    </p:spTree>
    <p:extLst>
      <p:ext uri="{BB962C8B-B14F-4D97-AF65-F5344CB8AC3E}">
        <p14:creationId xmlns:p14="http://schemas.microsoft.com/office/powerpoint/2010/main" val="355145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990-32C3-418A-9EB1-A9E798A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1" y="268712"/>
            <a:ext cx="10364451" cy="1596177"/>
          </a:xfrm>
        </p:spPr>
        <p:txBody>
          <a:bodyPr/>
          <a:lstStyle/>
          <a:p>
            <a:r>
              <a:rPr lang="en-US" cap="none" dirty="0"/>
              <a:t>Student User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3F09-8B59-4B03-9F72-16108D6C2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30016"/>
            <a:ext cx="10363826" cy="4161183"/>
          </a:xfrm>
        </p:spPr>
        <p:txBody>
          <a:bodyPr>
            <a:normAutofit fontScale="92500" lnSpcReduction="1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Student can register yourself and after registration they will get </a:t>
            </a:r>
            <a:r>
              <a:rPr lang="en-US" sz="2400" b="0" i="0" cap="none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studentid</a:t>
            </a:r>
            <a:endParaRPr lang="en-US" sz="2400" b="0" i="0" cap="none" dirty="0">
              <a:solidFill>
                <a:srgbClr val="000000"/>
              </a:solidFill>
              <a:effectLst/>
              <a:latin typeface="Abadi" panose="020B0604020104020204" pitchFamily="34" charset="0"/>
              <a:cs typeface="Quire Sans" panose="020B050204020402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After login student can view own dashboard.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 Student can update own profile.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Student can view issued book and book return date-time.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Student can also change own password.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cap="none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Quire Sans" panose="020B0502040204020203" pitchFamily="34" charset="0"/>
              </a:rPr>
              <a:t>Student can also recover own password.</a:t>
            </a:r>
          </a:p>
          <a:p>
            <a:pPr fontAlgn="base"/>
            <a:r>
              <a:rPr lang="en-US" sz="2400" cap="none" dirty="0">
                <a:solidFill>
                  <a:srgbClr val="000000"/>
                </a:solidFill>
                <a:latin typeface="Abadi" panose="020B0604020104020204" pitchFamily="34" charset="0"/>
                <a:cs typeface="Quire Sans" panose="020B0502040204020203" pitchFamily="34" charset="0"/>
              </a:rPr>
              <a:t>Student enter: afnan.am95@gmail.Com – 12345</a:t>
            </a:r>
          </a:p>
          <a:p>
            <a:pPr fontAlgn="base"/>
            <a:r>
              <a:rPr lang="en-US" sz="2400" cap="none" dirty="0">
                <a:solidFill>
                  <a:srgbClr val="000000"/>
                </a:solidFill>
                <a:latin typeface="Abadi" panose="020B0604020104020204" pitchFamily="34" charset="0"/>
                <a:cs typeface="Quire Sans" panose="020B0502040204020203" pitchFamily="34" charset="0"/>
              </a:rPr>
              <a:t>Student enter: </a:t>
            </a:r>
            <a:r>
              <a:rPr lang="en-US" sz="2400" cap="none" dirty="0" err="1">
                <a:solidFill>
                  <a:srgbClr val="000000"/>
                </a:solidFill>
                <a:latin typeface="Abadi" panose="020B0604020104020204" pitchFamily="34" charset="0"/>
                <a:cs typeface="Quire Sans" panose="020B0502040204020203" pitchFamily="34" charset="0"/>
              </a:rPr>
              <a:t>test@gmail.Com</a:t>
            </a:r>
            <a:r>
              <a:rPr lang="en-US" sz="2400" cap="none" dirty="0">
                <a:solidFill>
                  <a:srgbClr val="000000"/>
                </a:solidFill>
                <a:latin typeface="Abadi" panose="020B0604020104020204" pitchFamily="34" charset="0"/>
                <a:cs typeface="Quire Sans" panose="020B0502040204020203" pitchFamily="34" charset="0"/>
              </a:rPr>
              <a:t> – Test@123</a:t>
            </a:r>
          </a:p>
          <a:p>
            <a:pPr fontAlgn="base"/>
            <a:endParaRPr lang="en-US" b="0" i="0" cap="none" dirty="0">
              <a:solidFill>
                <a:srgbClr val="000000"/>
              </a:solidFill>
              <a:effectLst/>
              <a:latin typeface="Roboto Slab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Roboto Slab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4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4B54-AB69-43F6-878A-FEE9021C9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287532"/>
            <a:ext cx="8689976" cy="2635111"/>
          </a:xfrm>
        </p:spPr>
        <p:txBody>
          <a:bodyPr>
            <a:normAutofit/>
          </a:bodyPr>
          <a:lstStyle/>
          <a:p>
            <a:r>
              <a:rPr lang="en-US" sz="7200" cap="none" dirty="0"/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10815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990-32C3-418A-9EB1-A9E798A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97" y="167944"/>
            <a:ext cx="10364451" cy="1596177"/>
          </a:xfrm>
        </p:spPr>
        <p:txBody>
          <a:bodyPr/>
          <a:lstStyle/>
          <a:p>
            <a:r>
              <a:rPr lang="en-US" cap="none" dirty="0"/>
              <a:t>Data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3F09-8B59-4B03-9F72-16108D6C2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27584"/>
            <a:ext cx="10363826" cy="3763616"/>
          </a:xfrm>
        </p:spPr>
        <p:txBody>
          <a:bodyPr>
            <a:normAutofit fontScale="92500" lnSpcReduction="20000"/>
          </a:bodyPr>
          <a:lstStyle/>
          <a:p>
            <a:r>
              <a:rPr lang="en-US" sz="2800" cap="none" dirty="0">
                <a:latin typeface="Abadi" panose="020B0604020104020204" pitchFamily="34" charset="0"/>
              </a:rPr>
              <a:t>Data base tables:</a:t>
            </a:r>
          </a:p>
          <a:p>
            <a:r>
              <a:rPr lang="en-US" sz="2800" cap="none" dirty="0">
                <a:latin typeface="Abadi" panose="020B0604020104020204" pitchFamily="34" charset="0"/>
              </a:rPr>
              <a:t>Admin table</a:t>
            </a:r>
          </a:p>
          <a:p>
            <a:r>
              <a:rPr lang="en-US" sz="2800" cap="none" dirty="0">
                <a:latin typeface="Abadi" panose="020B0604020104020204" pitchFamily="34" charset="0"/>
              </a:rPr>
              <a:t>Authors table</a:t>
            </a:r>
          </a:p>
          <a:p>
            <a:r>
              <a:rPr lang="en-US" sz="2800" cap="none" dirty="0">
                <a:latin typeface="Abadi" panose="020B0604020104020204" pitchFamily="34" charset="0"/>
              </a:rPr>
              <a:t>Category table</a:t>
            </a:r>
          </a:p>
          <a:p>
            <a:r>
              <a:rPr lang="en-US" sz="2800" cap="none" dirty="0" err="1">
                <a:latin typeface="Abadi" panose="020B0604020104020204" pitchFamily="34" charset="0"/>
              </a:rPr>
              <a:t>Issu</a:t>
            </a:r>
            <a:r>
              <a:rPr lang="en-US" sz="2800" cap="none" dirty="0">
                <a:latin typeface="Abadi" panose="020B0604020104020204" pitchFamily="34" charset="0"/>
              </a:rPr>
              <a:t> book details table</a:t>
            </a:r>
          </a:p>
          <a:p>
            <a:r>
              <a:rPr lang="en-US" sz="2800" cap="none" dirty="0">
                <a:latin typeface="Abadi" panose="020B0604020104020204" pitchFamily="34" charset="0"/>
              </a:rPr>
              <a:t>Book table</a:t>
            </a:r>
          </a:p>
          <a:p>
            <a:r>
              <a:rPr lang="en-US" sz="2800" cap="none" dirty="0">
                <a:latin typeface="Abadi" panose="020B0604020104020204" pitchFamily="34" charset="0"/>
              </a:rPr>
              <a:t>Student table</a:t>
            </a:r>
            <a:endParaRPr lang="en-US" cap="non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990-32C3-418A-9EB1-A9E798A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7" y="-185531"/>
            <a:ext cx="10375824" cy="1626349"/>
          </a:xfrm>
        </p:spPr>
        <p:txBody>
          <a:bodyPr/>
          <a:lstStyle/>
          <a:p>
            <a:r>
              <a:rPr lang="en-US" cap="none" dirty="0"/>
              <a:t>ERD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AEEE0-46AF-419E-B145-9E007131B0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1390" y="1002374"/>
            <a:ext cx="10842155" cy="5855626"/>
          </a:xfrm>
        </p:spPr>
      </p:pic>
    </p:spTree>
    <p:extLst>
      <p:ext uri="{BB962C8B-B14F-4D97-AF65-F5344CB8AC3E}">
        <p14:creationId xmlns:p14="http://schemas.microsoft.com/office/powerpoint/2010/main" val="98298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7491-A3F5-4ECA-A57B-4412B6BC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Base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35C3B-6E4E-4852-942E-21ED220297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6678" y="2214694"/>
            <a:ext cx="9780105" cy="3086176"/>
          </a:xfrm>
        </p:spPr>
      </p:pic>
    </p:spTree>
    <p:extLst>
      <p:ext uri="{BB962C8B-B14F-4D97-AF65-F5344CB8AC3E}">
        <p14:creationId xmlns:p14="http://schemas.microsoft.com/office/powerpoint/2010/main" val="109480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909A-275A-4276-9EB1-91E37E76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Admin Table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D9143A-7B57-4C11-8602-C0C529C5A4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6166" y="2488395"/>
            <a:ext cx="10842738" cy="2154912"/>
          </a:xfrm>
        </p:spPr>
      </p:pic>
    </p:spTree>
    <p:extLst>
      <p:ext uri="{BB962C8B-B14F-4D97-AF65-F5344CB8AC3E}">
        <p14:creationId xmlns:p14="http://schemas.microsoft.com/office/powerpoint/2010/main" val="280494171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1771</TotalTime>
  <Words>321</Words>
  <Application>Microsoft Office PowerPoint</Application>
  <PresentationFormat>Widescreen</PresentationFormat>
  <Paragraphs>65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Abadi</vt:lpstr>
      <vt:lpstr>Arial</vt:lpstr>
      <vt:lpstr>Roboto Slab</vt:lpstr>
      <vt:lpstr>Tw Cen MT</vt:lpstr>
      <vt:lpstr>Droplet</vt:lpstr>
      <vt:lpstr>Library Management Systems</vt:lpstr>
      <vt:lpstr>Library Systems</vt:lpstr>
      <vt:lpstr>Admin User Features</vt:lpstr>
      <vt:lpstr>Student User Features</vt:lpstr>
      <vt:lpstr>Data Base</vt:lpstr>
      <vt:lpstr>Data Base</vt:lpstr>
      <vt:lpstr>ERD Diagram</vt:lpstr>
      <vt:lpstr>Data Base Tables</vt:lpstr>
      <vt:lpstr>Admin Table</vt:lpstr>
      <vt:lpstr>Student Table</vt:lpstr>
      <vt:lpstr>Authors Table</vt:lpstr>
      <vt:lpstr>Category Table</vt:lpstr>
      <vt:lpstr>Issued Book Details Table</vt:lpstr>
      <vt:lpstr>Book Table</vt:lpstr>
      <vt:lpstr>Website</vt:lpstr>
      <vt:lpstr>Admin Login Page</vt:lpstr>
      <vt:lpstr>Admin Page</vt:lpstr>
      <vt:lpstr>Admin-Add Category Page</vt:lpstr>
      <vt:lpstr>Admin-Manage Category Page</vt:lpstr>
      <vt:lpstr>Admin-Add Author Page</vt:lpstr>
      <vt:lpstr>Admin-Manage Author Page</vt:lpstr>
      <vt:lpstr>Admin-Add Books Page</vt:lpstr>
      <vt:lpstr>Admin-Manage Books Page</vt:lpstr>
      <vt:lpstr>Admin-Add Issue Book Page</vt:lpstr>
      <vt:lpstr>Admin-Manage Issue Book Page</vt:lpstr>
      <vt:lpstr>Admin-Manage Reg Student Page</vt:lpstr>
      <vt:lpstr>Admin-Change Password</vt:lpstr>
      <vt:lpstr>Student Sign up Page</vt:lpstr>
      <vt:lpstr>Student Login Page</vt:lpstr>
      <vt:lpstr>Student Page</vt:lpstr>
      <vt:lpstr>Student-Update Profile Page</vt:lpstr>
      <vt:lpstr>Student-Change Password Page</vt:lpstr>
      <vt:lpstr>Student-Manage Issued Book Page</vt:lpstr>
      <vt:lpstr>Video For Website</vt:lpstr>
      <vt:lpstr>Thanks For Yat Center And Special Thanks For:  Dr\ Yasmein Abdelmohsen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Systems</dc:title>
  <dc:creator>Afnan Mohd</dc:creator>
  <cp:lastModifiedBy>Afnan Mohd</cp:lastModifiedBy>
  <cp:revision>18</cp:revision>
  <dcterms:created xsi:type="dcterms:W3CDTF">2020-11-17T02:21:56Z</dcterms:created>
  <dcterms:modified xsi:type="dcterms:W3CDTF">2020-11-18T15:51:17Z</dcterms:modified>
</cp:coreProperties>
</file>